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j3BLdJ4wkPwVTepwK87rvTfY6T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231fac9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6231fac9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02741a1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602741a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5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5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3" name="Google Shape;143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2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8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8"/>
          <p:cNvPicPr preferRelativeResize="0"/>
          <p:nvPr/>
        </p:nvPicPr>
        <p:blipFill rotWithShape="1">
          <a:blip r:embed="rId2">
            <a:alphaModFix amt="80000"/>
          </a:blip>
          <a:srcRect b="25867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5" name="Google Shape;75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21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2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141500" y="1578400"/>
            <a:ext cx="56133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Fire Alarm Prediction</a:t>
            </a:r>
            <a:endParaRPr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Steven Kusuma - FTDS Batch 015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Accuracy Score</a:t>
            </a:r>
            <a:endParaRPr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938" y="1307850"/>
            <a:ext cx="658611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9"/>
          <p:cNvSpPr/>
          <p:nvPr/>
        </p:nvSpPr>
        <p:spPr>
          <a:xfrm>
            <a:off x="1335850" y="3096725"/>
            <a:ext cx="6334500" cy="90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Report</a:t>
            </a:r>
            <a:endParaRPr/>
          </a:p>
        </p:txBody>
      </p:sp>
      <p:pic>
        <p:nvPicPr>
          <p:cNvPr id="326" name="Google Shape;3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812" y="895925"/>
            <a:ext cx="4500275" cy="41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"/>
          <p:cNvSpPr txBox="1"/>
          <p:nvPr>
            <p:ph type="title"/>
          </p:nvPr>
        </p:nvSpPr>
        <p:spPr>
          <a:xfrm>
            <a:off x="6115575" y="895925"/>
            <a:ext cx="2861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Random Forest and Gradient Boosting outcome the best result, however Gradient Boosting is prone to overfitting.</a:t>
            </a:r>
            <a:endParaRPr sz="1100"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00"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So, Random Forest is the best model.</a:t>
            </a:r>
            <a:endParaRPr sz="1100">
              <a:highlight>
                <a:srgbClr val="1E1E1E"/>
              </a:highlight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461325" y="2955100"/>
            <a:ext cx="4396800" cy="101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Random Forest</a:t>
            </a:r>
            <a:endParaRPr/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908100"/>
            <a:ext cx="3793175" cy="24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1"/>
          <p:cNvSpPr txBox="1"/>
          <p:nvPr/>
        </p:nvSpPr>
        <p:spPr>
          <a:xfrm>
            <a:off x="1297500" y="1307850"/>
            <a:ext cx="29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Accuracy level : 99.992%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5627175" y="1945225"/>
            <a:ext cx="30120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 predicts almost all true.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main concern is as if :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 = Fire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 = No Fire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result might be late to react.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2201625" y="3392850"/>
            <a:ext cx="270300" cy="27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Sample Testing using Random Forest</a:t>
            </a:r>
            <a:endParaRPr/>
          </a:p>
        </p:txBody>
      </p:sp>
      <p:pic>
        <p:nvPicPr>
          <p:cNvPr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0250"/>
            <a:ext cx="8839204" cy="197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 txBox="1"/>
          <p:nvPr>
            <p:ph type="title"/>
          </p:nvPr>
        </p:nvSpPr>
        <p:spPr>
          <a:xfrm>
            <a:off x="152400" y="3741775"/>
            <a:ext cx="5300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All sample correctly predicted using Random Forest.</a:t>
            </a:r>
            <a:endParaRPr sz="1100"/>
          </a:p>
        </p:txBody>
      </p:sp>
      <p:sp>
        <p:nvSpPr>
          <p:cNvPr id="345" name="Google Shape;345;p12"/>
          <p:cNvSpPr/>
          <p:nvPr/>
        </p:nvSpPr>
        <p:spPr>
          <a:xfrm>
            <a:off x="7306500" y="1483063"/>
            <a:ext cx="1641600" cy="193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2"/>
          <p:cNvSpPr txBox="1"/>
          <p:nvPr/>
        </p:nvSpPr>
        <p:spPr>
          <a:xfrm>
            <a:off x="7306500" y="867475"/>
            <a:ext cx="6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7995300" y="867475"/>
            <a:ext cx="9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Label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3"/>
          <p:cNvSpPr txBox="1"/>
          <p:nvPr>
            <p:ph type="title"/>
          </p:nvPr>
        </p:nvSpPr>
        <p:spPr>
          <a:xfrm>
            <a:off x="7114750" y="1998200"/>
            <a:ext cx="2029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54" name="Google Shape;354;p13"/>
          <p:cNvSpPr txBox="1"/>
          <p:nvPr>
            <p:ph type="title"/>
          </p:nvPr>
        </p:nvSpPr>
        <p:spPr>
          <a:xfrm>
            <a:off x="6007800" y="3738900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u="sng">
                <a:solidFill>
                  <a:srgbClr val="008FFF"/>
                </a:solidFill>
              </a:rPr>
              <a:t>https://fire-prediction-steven-kusuma.herokuapp.com/</a:t>
            </a:r>
            <a:endParaRPr u="sng">
              <a:solidFill>
                <a:srgbClr val="008FFF"/>
              </a:solidFill>
            </a:endParaRPr>
          </a:p>
        </p:txBody>
      </p:sp>
      <p:sp>
        <p:nvSpPr>
          <p:cNvPr id="355" name="Google Shape;355;p13"/>
          <p:cNvSpPr txBox="1"/>
          <p:nvPr>
            <p:ph type="title"/>
          </p:nvPr>
        </p:nvSpPr>
        <p:spPr>
          <a:xfrm>
            <a:off x="7114750" y="2063925"/>
            <a:ext cx="2029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But wait!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231fac996_0_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Deployment App Demo</a:t>
            </a:r>
            <a:endParaRPr/>
          </a:p>
        </p:txBody>
      </p:sp>
      <p:pic>
        <p:nvPicPr>
          <p:cNvPr id="361" name="Google Shape;361;g16231fac996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0250"/>
            <a:ext cx="8839204" cy="197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6231fac996_0_4"/>
          <p:cNvSpPr txBox="1"/>
          <p:nvPr/>
        </p:nvSpPr>
        <p:spPr>
          <a:xfrm>
            <a:off x="7306500" y="867475"/>
            <a:ext cx="6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16231fac996_0_4"/>
          <p:cNvSpPr txBox="1"/>
          <p:nvPr/>
        </p:nvSpPr>
        <p:spPr>
          <a:xfrm>
            <a:off x="7995300" y="867475"/>
            <a:ext cx="9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16231fac996_0_4"/>
          <p:cNvSpPr/>
          <p:nvPr/>
        </p:nvSpPr>
        <p:spPr>
          <a:xfrm>
            <a:off x="1815400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6231fac996_0_4"/>
          <p:cNvSpPr/>
          <p:nvPr/>
        </p:nvSpPr>
        <p:spPr>
          <a:xfrm>
            <a:off x="1815400" y="233597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6231fac996_0_4"/>
          <p:cNvSpPr/>
          <p:nvPr/>
        </p:nvSpPr>
        <p:spPr>
          <a:xfrm>
            <a:off x="2429200" y="233597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6231fac996_0_4"/>
          <p:cNvSpPr/>
          <p:nvPr/>
        </p:nvSpPr>
        <p:spPr>
          <a:xfrm>
            <a:off x="2429200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6231fac996_0_4"/>
          <p:cNvSpPr/>
          <p:nvPr/>
        </p:nvSpPr>
        <p:spPr>
          <a:xfrm>
            <a:off x="2987375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6231fac996_0_4"/>
          <p:cNvSpPr/>
          <p:nvPr/>
        </p:nvSpPr>
        <p:spPr>
          <a:xfrm>
            <a:off x="4401450" y="2335963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6231fac996_0_4"/>
          <p:cNvSpPr/>
          <p:nvPr/>
        </p:nvSpPr>
        <p:spPr>
          <a:xfrm>
            <a:off x="2987375" y="2335963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6231fac996_0_4"/>
          <p:cNvSpPr/>
          <p:nvPr/>
        </p:nvSpPr>
        <p:spPr>
          <a:xfrm>
            <a:off x="5079200" y="233597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6231fac996_0_4"/>
          <p:cNvSpPr/>
          <p:nvPr/>
        </p:nvSpPr>
        <p:spPr>
          <a:xfrm>
            <a:off x="4401450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6231fac996_0_4"/>
          <p:cNvSpPr/>
          <p:nvPr/>
        </p:nvSpPr>
        <p:spPr>
          <a:xfrm>
            <a:off x="5079200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6231fac996_0_4"/>
          <p:cNvSpPr/>
          <p:nvPr/>
        </p:nvSpPr>
        <p:spPr>
          <a:xfrm>
            <a:off x="7626325" y="215042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6231fac996_0_4"/>
          <p:cNvSpPr/>
          <p:nvPr/>
        </p:nvSpPr>
        <p:spPr>
          <a:xfrm>
            <a:off x="7626325" y="2335975"/>
            <a:ext cx="341100" cy="22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Objective and Models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2.	Dataset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3.	Exploratory Data Analysis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4.	Data Preprocessing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5.	Model Evaluation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6.	Sample Testing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46" name="Google Shape;246;p3"/>
          <p:cNvSpPr txBox="1"/>
          <p:nvPr>
            <p:ph idx="1" type="body"/>
          </p:nvPr>
        </p:nvSpPr>
        <p:spPr>
          <a:xfrm>
            <a:off x="1297500" y="15675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Classification Model to detect smoke that will trigger Fire Alarm.</a:t>
            </a:r>
            <a:endParaRPr/>
          </a:p>
        </p:txBody>
      </p:sp>
      <p:sp>
        <p:nvSpPr>
          <p:cNvPr id="247" name="Google Shape;247;p3"/>
          <p:cNvSpPr txBox="1"/>
          <p:nvPr>
            <p:ph type="title"/>
          </p:nvPr>
        </p:nvSpPr>
        <p:spPr>
          <a:xfrm>
            <a:off x="1297500" y="28141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Models</a:t>
            </a:r>
            <a:endParaRPr/>
          </a:p>
        </p:txBody>
      </p:sp>
      <p:sp>
        <p:nvSpPr>
          <p:cNvPr id="248" name="Google Shape;248;p3"/>
          <p:cNvSpPr txBox="1"/>
          <p:nvPr>
            <p:ph idx="1" type="body"/>
          </p:nvPr>
        </p:nvSpPr>
        <p:spPr>
          <a:xfrm>
            <a:off x="1297500" y="3728200"/>
            <a:ext cx="7038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Logistic Regression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SVM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Random Forest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Gradient Boosting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id="254" name="Google Shape;2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0250"/>
            <a:ext cx="8839204" cy="260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"/>
          <p:cNvSpPr txBox="1"/>
          <p:nvPr>
            <p:ph idx="1" type="body"/>
          </p:nvPr>
        </p:nvSpPr>
        <p:spPr>
          <a:xfrm>
            <a:off x="152400" y="4290525"/>
            <a:ext cx="5377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Data consists of 62,630 rows and 16 columns, all are integers.</a:t>
            </a:r>
            <a:endParaRPr/>
          </a:p>
        </p:txBody>
      </p:sp>
      <p:sp>
        <p:nvSpPr>
          <p:cNvPr id="256" name="Google Shape;256;p4"/>
          <p:cNvSpPr txBox="1"/>
          <p:nvPr>
            <p:ph idx="1" type="body"/>
          </p:nvPr>
        </p:nvSpPr>
        <p:spPr>
          <a:xfrm>
            <a:off x="152400" y="4673325"/>
            <a:ext cx="7102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u="sng">
                <a:solidFill>
                  <a:srgbClr val="008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https://www.kaggle.com/datasets/deepcontractor/smoke-detection-dataset</a:t>
            </a:r>
            <a:endParaRPr u="sng">
              <a:solidFill>
                <a:srgbClr val="008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Correlation Matrix</a:t>
            </a:r>
            <a:endParaRPr/>
          </a:p>
        </p:txBody>
      </p:sp>
      <p:pic>
        <p:nvPicPr>
          <p:cNvPr id="267" name="Google Shape;2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600" y="1139750"/>
            <a:ext cx="6504701" cy="391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"/>
          <p:cNvSpPr/>
          <p:nvPr/>
        </p:nvSpPr>
        <p:spPr>
          <a:xfrm>
            <a:off x="6855900" y="1654725"/>
            <a:ext cx="2445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6855900" y="1867425"/>
            <a:ext cx="2445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6855900" y="2075375"/>
            <a:ext cx="2445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6855900" y="2704175"/>
            <a:ext cx="2445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6855900" y="2914525"/>
            <a:ext cx="2445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710300" y="2914525"/>
            <a:ext cx="6264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710300" y="2704175"/>
            <a:ext cx="6264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1710300" y="2075375"/>
            <a:ext cx="6264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1710300" y="1867425"/>
            <a:ext cx="6264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1710300" y="1654725"/>
            <a:ext cx="626400" cy="244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6282950" y="1965575"/>
            <a:ext cx="2861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1. Higher humidity % will trigger Fire alarm. Because smoke will increase humidity in air and thus Fire alarm is triggered.</a:t>
            </a:r>
            <a:endParaRPr sz="1100"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00"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2. The lower the Total Volatile Organic Compounds will trigger fire alarm</a:t>
            </a:r>
            <a:endParaRPr sz="1100"/>
          </a:p>
        </p:txBody>
      </p:sp>
      <p:sp>
        <p:nvSpPr>
          <p:cNvPr id="283" name="Google Shape;283;p7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Triggers Fire Alarm?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825" y="1539525"/>
            <a:ext cx="4894050" cy="272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 txBox="1"/>
          <p:nvPr>
            <p:ph type="title"/>
          </p:nvPr>
        </p:nvSpPr>
        <p:spPr>
          <a:xfrm>
            <a:off x="1155825" y="4363425"/>
            <a:ext cx="376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Ground Truth = 1 “if a fire is presence”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291" name="Google Shape;291;p8"/>
          <p:cNvSpPr txBox="1"/>
          <p:nvPr/>
        </p:nvSpPr>
        <p:spPr>
          <a:xfrm>
            <a:off x="1934700" y="1092025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8"/>
          <p:cNvCxnSpPr>
            <a:stCxn id="291" idx="2"/>
          </p:cNvCxnSpPr>
          <p:nvPr/>
        </p:nvCxnSpPr>
        <p:spPr>
          <a:xfrm flipH="1">
            <a:off x="2067900" y="1492225"/>
            <a:ext cx="6216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p8"/>
          <p:cNvCxnSpPr/>
          <p:nvPr/>
        </p:nvCxnSpPr>
        <p:spPr>
          <a:xfrm>
            <a:off x="2689500" y="1492225"/>
            <a:ext cx="6228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p8"/>
          <p:cNvSpPr txBox="1"/>
          <p:nvPr/>
        </p:nvSpPr>
        <p:spPr>
          <a:xfrm>
            <a:off x="1179900" y="211460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2689500" y="211460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500" y="2514800"/>
            <a:ext cx="1439600" cy="220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6072000" y="1091638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8" name="Google Shape;298;p8"/>
          <p:cNvCxnSpPr>
            <a:stCxn id="297" idx="2"/>
          </p:cNvCxnSpPr>
          <p:nvPr/>
        </p:nvCxnSpPr>
        <p:spPr>
          <a:xfrm flipH="1">
            <a:off x="6205200" y="1491838"/>
            <a:ext cx="6216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8"/>
          <p:cNvCxnSpPr/>
          <p:nvPr/>
        </p:nvCxnSpPr>
        <p:spPr>
          <a:xfrm>
            <a:off x="6826800" y="1491838"/>
            <a:ext cx="6228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8"/>
          <p:cNvSpPr txBox="1"/>
          <p:nvPr/>
        </p:nvSpPr>
        <p:spPr>
          <a:xfrm>
            <a:off x="5317200" y="2114213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6826800" y="2114213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Encoding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" name="Google Shape;302;p8"/>
          <p:cNvCxnSpPr/>
          <p:nvPr/>
        </p:nvCxnSpPr>
        <p:spPr>
          <a:xfrm flipH="1">
            <a:off x="5960100" y="2514413"/>
            <a:ext cx="245100" cy="9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3" name="Google Shape;303;p8"/>
          <p:cNvSpPr txBox="1"/>
          <p:nvPr/>
        </p:nvSpPr>
        <p:spPr>
          <a:xfrm>
            <a:off x="5161725" y="349475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MinMaxScaler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4" name="Google Shape;304;p8"/>
          <p:cNvCxnSpPr/>
          <p:nvPr/>
        </p:nvCxnSpPr>
        <p:spPr>
          <a:xfrm>
            <a:off x="7581600" y="2514413"/>
            <a:ext cx="2448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8"/>
          <p:cNvSpPr txBox="1"/>
          <p:nvPr/>
        </p:nvSpPr>
        <p:spPr>
          <a:xfrm>
            <a:off x="7094175" y="3494750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Encoding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2724500" y="4646325"/>
            <a:ext cx="150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Missing Values to handle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14425"/>
            <a:ext cx="2689499" cy="1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"/>
          <p:cNvSpPr txBox="1"/>
          <p:nvPr/>
        </p:nvSpPr>
        <p:spPr>
          <a:xfrm>
            <a:off x="0" y="4125650"/>
            <a:ext cx="268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the mean and 50% is not significantly different, data is fairly normally distributed. Therefore no handling outliers are needed.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602741a11e_0_0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 Evaluation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